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0" r:id="rId1"/>
  </p:sldMasterIdLst>
  <p:sldIdLst>
    <p:sldId id="270" r:id="rId2"/>
    <p:sldId id="256" r:id="rId3"/>
    <p:sldId id="268" r:id="rId4"/>
    <p:sldId id="269" r:id="rId5"/>
    <p:sldId id="259" r:id="rId6"/>
    <p:sldId id="275" r:id="rId7"/>
    <p:sldId id="276" r:id="rId8"/>
    <p:sldId id="277" r:id="rId9"/>
    <p:sldId id="278" r:id="rId10"/>
    <p:sldId id="260" r:id="rId11"/>
    <p:sldId id="272" r:id="rId12"/>
    <p:sldId id="271" r:id="rId13"/>
    <p:sldId id="261" r:id="rId14"/>
    <p:sldId id="273" r:id="rId15"/>
    <p:sldId id="262" r:id="rId16"/>
    <p:sldId id="284" r:id="rId17"/>
    <p:sldId id="263" r:id="rId18"/>
    <p:sldId id="264" r:id="rId19"/>
    <p:sldId id="257" r:id="rId20"/>
    <p:sldId id="266" r:id="rId21"/>
    <p:sldId id="265" r:id="rId22"/>
    <p:sldId id="274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EAAF-455A-48F7-BBBF-276F2FF6F856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D934-E982-40E4-984C-3598D05B3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64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EAAF-455A-48F7-BBBF-276F2FF6F856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D934-E982-40E4-984C-3598D05B3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EAAF-455A-48F7-BBBF-276F2FF6F856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D934-E982-40E4-984C-3598D05B3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27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EAAF-455A-48F7-BBBF-276F2FF6F856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D934-E982-40E4-984C-3598D05B322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4356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EAAF-455A-48F7-BBBF-276F2FF6F856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D934-E982-40E4-984C-3598D05B3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36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EAAF-455A-48F7-BBBF-276F2FF6F856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D934-E982-40E4-984C-3598D05B3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55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EAAF-455A-48F7-BBBF-276F2FF6F856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D934-E982-40E4-984C-3598D05B3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72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EAAF-455A-48F7-BBBF-276F2FF6F856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D934-E982-40E4-984C-3598D05B3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2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EAAF-455A-48F7-BBBF-276F2FF6F856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D934-E982-40E4-984C-3598D05B3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37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EAAF-455A-48F7-BBBF-276F2FF6F856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D934-E982-40E4-984C-3598D05B3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19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EAAF-455A-48F7-BBBF-276F2FF6F856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D934-E982-40E4-984C-3598D05B3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7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EAAF-455A-48F7-BBBF-276F2FF6F856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D934-E982-40E4-984C-3598D05B3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58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EAAF-455A-48F7-BBBF-276F2FF6F856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D934-E982-40E4-984C-3598D05B3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22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EAAF-455A-48F7-BBBF-276F2FF6F856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D934-E982-40E4-984C-3598D05B3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70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EAAF-455A-48F7-BBBF-276F2FF6F856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D934-E982-40E4-984C-3598D05B3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5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EAAF-455A-48F7-BBBF-276F2FF6F856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D934-E982-40E4-984C-3598D05B3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24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EAAF-455A-48F7-BBBF-276F2FF6F856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DD934-E982-40E4-984C-3598D05B3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25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4EAAF-455A-48F7-BBBF-276F2FF6F856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DD934-E982-40E4-984C-3598D05B3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373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1" r:id="rId1"/>
    <p:sldLayoutId id="2147484192" r:id="rId2"/>
    <p:sldLayoutId id="2147484193" r:id="rId3"/>
    <p:sldLayoutId id="2147484194" r:id="rId4"/>
    <p:sldLayoutId id="2147484195" r:id="rId5"/>
    <p:sldLayoutId id="2147484196" r:id="rId6"/>
    <p:sldLayoutId id="2147484197" r:id="rId7"/>
    <p:sldLayoutId id="2147484198" r:id="rId8"/>
    <p:sldLayoutId id="2147484199" r:id="rId9"/>
    <p:sldLayoutId id="2147484200" r:id="rId10"/>
    <p:sldLayoutId id="2147484201" r:id="rId11"/>
    <p:sldLayoutId id="2147484202" r:id="rId12"/>
    <p:sldLayoutId id="2147484203" r:id="rId13"/>
    <p:sldLayoutId id="2147484204" r:id="rId14"/>
    <p:sldLayoutId id="2147484205" r:id="rId15"/>
    <p:sldLayoutId id="2147484206" r:id="rId16"/>
    <p:sldLayoutId id="214748420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FD1FD-8BC6-A63F-ADF7-CB460AAB39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6142" y="2343150"/>
            <a:ext cx="9035845" cy="1724025"/>
          </a:xfrm>
        </p:spPr>
        <p:txBody>
          <a:bodyPr/>
          <a:lstStyle/>
          <a:p>
            <a:pPr algn="l"/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Nikhitha Regula</a:t>
            </a:r>
            <a:b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id : 200125</a:t>
            </a:r>
            <a:b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Designation  : Functional Test Engineer</a:t>
            </a:r>
          </a:p>
        </p:txBody>
      </p:sp>
      <p:pic>
        <p:nvPicPr>
          <p:cNvPr id="1026" name="Picture 2" descr="Amdocs APAC Talent Acquisition">
            <a:extLst>
              <a:ext uri="{FF2B5EF4-FFF2-40B4-BE49-F238E27FC236}">
                <a16:creationId xmlns:a16="http://schemas.microsoft.com/office/drawing/2014/main" id="{F925DAFB-22B8-2F0B-41E6-C3BF7CBD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63" y="1924050"/>
            <a:ext cx="26050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001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621769A-A746-B241-4100-D28DB222D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965" y="629264"/>
            <a:ext cx="9251538" cy="530908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B89D167-3907-6B2D-C12B-73A4A6C88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09550"/>
            <a:ext cx="9404723" cy="41971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87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163D-C27B-3AE7-42F0-E99B61F91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792A4-752F-737D-765E-906D76AEE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52" y="609600"/>
            <a:ext cx="9409471" cy="554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56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87E6-6A14-C45A-4AF6-487DF389B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9C5E3-6597-699B-2C50-F3F4E3BAB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775138"/>
            <a:ext cx="8810625" cy="530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60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1954EE5-1312-EB34-18E8-CB071CFEE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67" y="655032"/>
            <a:ext cx="9491815" cy="4884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4D8A9E-5366-E16A-B679-0AACB2288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020" y="5750028"/>
            <a:ext cx="5896304" cy="629751"/>
          </a:xfrm>
        </p:spPr>
        <p:txBody>
          <a:bodyPr>
            <a:normAutofit/>
          </a:bodyPr>
          <a:lstStyle/>
          <a:p>
            <a:pPr algn="l"/>
            <a:r>
              <a:rPr lang="en-US" sz="3200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the spring boot project</a:t>
            </a:r>
          </a:p>
        </p:txBody>
      </p:sp>
    </p:spTree>
    <p:extLst>
      <p:ext uri="{BB962C8B-B14F-4D97-AF65-F5344CB8AC3E}">
        <p14:creationId xmlns:p14="http://schemas.microsoft.com/office/powerpoint/2010/main" val="3847990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C8F3-02D3-FED6-8A6F-3672CB11B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553074"/>
            <a:ext cx="10353761" cy="923925"/>
          </a:xfrm>
        </p:spPr>
        <p:txBody>
          <a:bodyPr/>
          <a:lstStyle/>
          <a:p>
            <a:r>
              <a:rPr lang="en-US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Opening the </a:t>
            </a:r>
            <a:r>
              <a:rPr lang="en-US" b="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pushing the spring boot project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70140-9044-4660-7A2D-C54E7C544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75" y="771525"/>
            <a:ext cx="80295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24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0C5FB47-BDA0-5D79-3988-732BAFF42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30" y="619125"/>
            <a:ext cx="9206989" cy="4667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34C8E3-2E00-60EB-2446-36DF4A6F3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48350"/>
            <a:ext cx="10353761" cy="723900"/>
          </a:xfrm>
        </p:spPr>
        <p:txBody>
          <a:bodyPr>
            <a:normAutofit/>
          </a:bodyPr>
          <a:lstStyle/>
          <a:p>
            <a:r>
              <a:rPr lang="en-US" b="0" cap="none" dirty="0">
                <a:effectLst/>
              </a:rPr>
              <a:t>Creating New Repository in </a:t>
            </a:r>
            <a:r>
              <a:rPr lang="en-US" b="0" cap="none" dirty="0" err="1">
                <a:effectLst/>
              </a:rPr>
              <a:t>github</a:t>
            </a:r>
            <a:endParaRPr lang="en-US" b="0" cap="non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91535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FB538E7-9136-F6D6-5877-FFD96F5371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6" t="15000" r="15735" b="13889"/>
          <a:stretch/>
        </p:blipFill>
        <p:spPr>
          <a:xfrm>
            <a:off x="1509150" y="533400"/>
            <a:ext cx="9163050" cy="4876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90B0BD2-A23D-7C56-8E9F-2DF896284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991100"/>
            <a:ext cx="10353761" cy="1638300"/>
          </a:xfrm>
        </p:spPr>
        <p:txBody>
          <a:bodyPr/>
          <a:lstStyle/>
          <a:p>
            <a:r>
              <a:rPr lang="en-US" b="0" cap="none" dirty="0"/>
              <a:t>Pushing the code into the </a:t>
            </a:r>
            <a:r>
              <a:rPr lang="en-US" b="0" cap="none" dirty="0" err="1"/>
              <a:t>github</a:t>
            </a:r>
            <a:endParaRPr lang="en-US" b="0" cap="none" dirty="0"/>
          </a:p>
        </p:txBody>
      </p:sp>
    </p:spTree>
    <p:extLst>
      <p:ext uri="{BB962C8B-B14F-4D97-AF65-F5344CB8AC3E}">
        <p14:creationId xmlns:p14="http://schemas.microsoft.com/office/powerpoint/2010/main" val="2235917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28BDEF-876F-2CC0-EEFA-86F763396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99" y="681499"/>
            <a:ext cx="9075174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03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2FCA209-03FE-0341-A2A1-C850C4E2D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61" y="1199536"/>
            <a:ext cx="9275814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41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49BE9-8397-7D32-132A-15A74FE98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33121"/>
            <a:ext cx="3562350" cy="61467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JENKINS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FA07596-562E-3AD6-FCB7-EB28B417D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6" t="16459" r="20685" b="14554"/>
          <a:stretch/>
        </p:blipFill>
        <p:spPr>
          <a:xfrm>
            <a:off x="6096000" y="971551"/>
            <a:ext cx="3543300" cy="384365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9DD2C-17C5-9EA3-FEA6-9504AA8EB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1685925"/>
            <a:ext cx="4945117" cy="3129279"/>
          </a:xfrm>
        </p:spPr>
        <p:txBody>
          <a:bodyPr>
            <a:noAutofit/>
          </a:bodyPr>
          <a:lstStyle/>
          <a:p>
            <a:pPr marL="285750" indent="-285750" algn="just">
              <a:buSzPct val="120000"/>
              <a:buFont typeface="Wingdings" panose="05000000000000000000" pitchFamily="2" charset="2"/>
              <a:buChar char="Ø"/>
            </a:pP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open source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automation server .</a:t>
            </a:r>
          </a:p>
          <a:p>
            <a:pPr marL="285750" indent="-285750" algn="just">
              <a:buSzPct val="120000"/>
              <a:buFont typeface="Wingdings" panose="05000000000000000000" pitchFamily="2" charset="2"/>
              <a:buChar char="Ø"/>
            </a:pP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Jenkins provides hundreds of plugins to support building, deploying and automating any project.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510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D675910-FCD8-F4F4-65A2-F8C48BEDAF0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737419" y="766916"/>
            <a:ext cx="9883007" cy="1641987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JENKINS PROJECT</a:t>
            </a:r>
          </a:p>
        </p:txBody>
      </p:sp>
      <p:pic>
        <p:nvPicPr>
          <p:cNvPr id="1026" name="Picture 2" descr="Jenkins">
            <a:extLst>
              <a:ext uri="{FF2B5EF4-FFF2-40B4-BE49-F238E27FC236}">
                <a16:creationId xmlns:a16="http://schemas.microsoft.com/office/drawing/2014/main" id="{AC0FAECF-C8AB-61D0-CE9D-57ADB7247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436" y="2681748"/>
            <a:ext cx="59817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61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6C44170-5153-270C-3835-2BA5CDF22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061" y="1219200"/>
            <a:ext cx="8807669" cy="461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76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66768F1-F745-7754-9E62-2DB4EC780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730967"/>
            <a:ext cx="8829675" cy="46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04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C69F97-71A8-662D-B884-4D83AB278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828675"/>
          </a:xfrm>
        </p:spPr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9D93C3-3389-838D-58AF-37382E1F6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7228" y="1743076"/>
            <a:ext cx="3932237" cy="4048124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Selenium</a:t>
            </a:r>
            <a:r>
              <a:rPr lang="en-US" sz="2400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 free (open-source) automated testing framework used to validate web applications across different browsers and platforms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ource Sans Pro" panose="020B0604020202020204" pitchFamily="34" charset="0"/>
              </a:rPr>
              <a:t>. 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026" name="Picture 2" descr="What is Selenium? Getting started with Selenium Automation Testing -  Cynoteck">
            <a:extLst>
              <a:ext uri="{FF2B5EF4-FFF2-40B4-BE49-F238E27FC236}">
                <a16:creationId xmlns:a16="http://schemas.microsoft.com/office/drawing/2014/main" id="{DBC4F4C4-3AD4-776C-CAD3-A52E57675B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715" y="1652984"/>
            <a:ext cx="5624359" cy="309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096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1C70144-FE4C-DE14-CC27-4ED9D3DE2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81" y="550606"/>
            <a:ext cx="8288593" cy="608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7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739DA0F-7C84-E565-19C4-3FD8C8E19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476" y="688258"/>
            <a:ext cx="7983795" cy="531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50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17DD51B-BBB0-2D3B-BBE3-E20C3EA9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39" y="639097"/>
            <a:ext cx="7580672" cy="551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35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5C1A700-11A5-B7D5-0AFF-01BB025CF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47" y="423709"/>
            <a:ext cx="7777315" cy="507344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163FB96-9B8F-D034-C26F-E9DA54E8C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619750"/>
            <a:ext cx="10353761" cy="814541"/>
          </a:xfrm>
        </p:spPr>
        <p:txBody>
          <a:bodyPr/>
          <a:lstStyle/>
          <a:p>
            <a:r>
              <a:rPr lang="en-US" b="0" cap="none" dirty="0"/>
              <a:t>Creating simple selenium project</a:t>
            </a:r>
          </a:p>
        </p:txBody>
      </p:sp>
    </p:spTree>
    <p:extLst>
      <p:ext uri="{BB962C8B-B14F-4D97-AF65-F5344CB8AC3E}">
        <p14:creationId xmlns:p14="http://schemas.microsoft.com/office/powerpoint/2010/main" val="2182450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ank You Images – Browse 237,438 Stock Photos, Vectors, and ...">
            <a:extLst>
              <a:ext uri="{FF2B5EF4-FFF2-40B4-BE49-F238E27FC236}">
                <a16:creationId xmlns:a16="http://schemas.microsoft.com/office/drawing/2014/main" id="{E6AE052C-EBF5-F419-966F-FC498F6E5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714500"/>
            <a:ext cx="80581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14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CB60-3E33-1FC0-585E-F90F3662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05093"/>
            <a:ext cx="9404723" cy="140053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DD6292-1DDB-CC9A-13F4-502E87D8694E}"/>
              </a:ext>
            </a:extLst>
          </p:cNvPr>
          <p:cNvSpPr/>
          <p:nvPr/>
        </p:nvSpPr>
        <p:spPr>
          <a:xfrm>
            <a:off x="766381" y="2688746"/>
            <a:ext cx="2781300" cy="2216628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the  Spring boot project using eclipse IDE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4866373-D383-BCE1-021E-3447F1518D6C}"/>
              </a:ext>
            </a:extLst>
          </p:cNvPr>
          <p:cNvSpPr/>
          <p:nvPr/>
        </p:nvSpPr>
        <p:spPr>
          <a:xfrm>
            <a:off x="4232949" y="2688745"/>
            <a:ext cx="2826969" cy="2216629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Pushing code to git hub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B6639C-2E26-1A63-EB8C-DF1D7DB6FC56}"/>
              </a:ext>
            </a:extLst>
          </p:cNvPr>
          <p:cNvSpPr/>
          <p:nvPr/>
        </p:nvSpPr>
        <p:spPr>
          <a:xfrm>
            <a:off x="7700113" y="2774469"/>
            <a:ext cx="2826969" cy="2216629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 the project using </a:t>
            </a:r>
            <a:r>
              <a:rPr lang="en-US" dirty="0" err="1"/>
              <a:t>jenkins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E359DA1-E8A5-64C8-6FAF-6143F5C8506A}"/>
              </a:ext>
            </a:extLst>
          </p:cNvPr>
          <p:cNvSpPr/>
          <p:nvPr/>
        </p:nvSpPr>
        <p:spPr>
          <a:xfrm>
            <a:off x="3730774" y="3558934"/>
            <a:ext cx="409639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0D8D9B7-8790-BFC5-039A-B602E64A0307}"/>
              </a:ext>
            </a:extLst>
          </p:cNvPr>
          <p:cNvSpPr/>
          <p:nvPr/>
        </p:nvSpPr>
        <p:spPr>
          <a:xfrm>
            <a:off x="7175196" y="3558934"/>
            <a:ext cx="409639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9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25A05-81BD-E70A-61C1-75EF531CD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677" y="725129"/>
            <a:ext cx="8825659" cy="160972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EB616-E851-297E-EB3B-19DB812B3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7756" y="1828800"/>
            <a:ext cx="9262858" cy="1752600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Eclipse IDE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hub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Jenkins</a:t>
            </a:r>
          </a:p>
        </p:txBody>
      </p:sp>
    </p:spTree>
    <p:extLst>
      <p:ext uri="{BB962C8B-B14F-4D97-AF65-F5344CB8AC3E}">
        <p14:creationId xmlns:p14="http://schemas.microsoft.com/office/powerpoint/2010/main" val="117978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57EB4A9-3874-7F84-4F6E-4F075AD7C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70" y="950064"/>
            <a:ext cx="10097365" cy="4562475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864CA670-840B-32A8-9DED-FB24778EC6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5600700"/>
            <a:ext cx="11435255" cy="1093788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 the browser and search for spring </a:t>
            </a:r>
            <a:r>
              <a:rPr lang="en-US" sz="2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initializr</a:t>
            </a:r>
            <a:endParaRPr lang="en-US" sz="2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22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101BBF-3C90-69A4-B65D-CA236BBCA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49" y="295276"/>
            <a:ext cx="8534401" cy="505716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8C9411A-BEE9-CC9F-BC89-B6924DA1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666759"/>
            <a:ext cx="10353761" cy="895965"/>
          </a:xfrm>
        </p:spPr>
        <p:txBody>
          <a:bodyPr>
            <a:normAutofit fontScale="90000"/>
          </a:bodyPr>
          <a:lstStyle/>
          <a:p>
            <a:r>
              <a:rPr lang="en-US" b="0" cap="none" dirty="0">
                <a:effectLst/>
              </a:rPr>
              <a:t>Import the zip file generated in spring </a:t>
            </a:r>
            <a:r>
              <a:rPr lang="en-US" b="0" cap="none" dirty="0" err="1">
                <a:effectLst/>
              </a:rPr>
              <a:t>Initializr</a:t>
            </a:r>
            <a:r>
              <a:rPr lang="en-US" b="0" cap="none" dirty="0">
                <a:effectLst/>
              </a:rPr>
              <a:t> to </a:t>
            </a:r>
            <a:r>
              <a:rPr lang="en-US" b="0" cap="none" dirty="0" err="1">
                <a:effectLst/>
              </a:rPr>
              <a:t>eclipseIDE</a:t>
            </a:r>
            <a:endParaRPr lang="en-US" b="0" cap="non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6518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EAFB09-273E-AEFE-48EB-98F166065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74" y="373626"/>
            <a:ext cx="8849032" cy="583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86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FDE02D8-9A4E-F6AF-69D8-BE012C09D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39" y="786580"/>
            <a:ext cx="8141110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77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9050866-EA33-65E9-25FA-E7CCE2874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61" y="717755"/>
            <a:ext cx="8731046" cy="545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459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448</TotalTime>
  <Words>135</Words>
  <Application>Microsoft Office PowerPoint</Application>
  <PresentationFormat>Widescreen</PresentationFormat>
  <Paragraphs>22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Bookman Old Style</vt:lpstr>
      <vt:lpstr>Rockwell</vt:lpstr>
      <vt:lpstr>Source Sans Pro</vt:lpstr>
      <vt:lpstr>Times New Roman</vt:lpstr>
      <vt:lpstr>Wingdings</vt:lpstr>
      <vt:lpstr>Damask</vt:lpstr>
      <vt:lpstr>Nikhitha Regula employee id : 200125 Designation  : Functional Test Engineer</vt:lpstr>
      <vt:lpstr>    JENKINS PROJECT</vt:lpstr>
      <vt:lpstr>Project overview</vt:lpstr>
      <vt:lpstr>Tools used</vt:lpstr>
      <vt:lpstr>Open the browser and search for spring initializr</vt:lpstr>
      <vt:lpstr>Import the zip file generated in spring Initializr to eclipseIDE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 of the spring boot project</vt:lpstr>
      <vt:lpstr>Opening the github for pushing the spring boot project  </vt:lpstr>
      <vt:lpstr>Creating New Repository in github</vt:lpstr>
      <vt:lpstr>Pushing the code into the github</vt:lpstr>
      <vt:lpstr>PowerPoint Presentation</vt:lpstr>
      <vt:lpstr>PowerPoint Presentation</vt:lpstr>
      <vt:lpstr>JENKINS</vt:lpstr>
      <vt:lpstr>PowerPoint Presentation</vt:lpstr>
      <vt:lpstr>PowerPoint Presentation</vt:lpstr>
      <vt:lpstr>Selenium</vt:lpstr>
      <vt:lpstr>PowerPoint Presentation</vt:lpstr>
      <vt:lpstr>PowerPoint Presentation</vt:lpstr>
      <vt:lpstr>PowerPoint Presentation</vt:lpstr>
      <vt:lpstr>Creating simple selenium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JENKINS PROJECT</dc:title>
  <dc:creator>Regula Nikhitha</dc:creator>
  <cp:lastModifiedBy>Regula Nikhitha</cp:lastModifiedBy>
  <cp:revision>5</cp:revision>
  <dcterms:created xsi:type="dcterms:W3CDTF">2023-07-09T10:50:14Z</dcterms:created>
  <dcterms:modified xsi:type="dcterms:W3CDTF">2023-07-11T05:12:27Z</dcterms:modified>
</cp:coreProperties>
</file>